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49" autoAdjust="0"/>
    <p:restoredTop sz="94660"/>
  </p:normalViewPr>
  <p:slideViewPr>
    <p:cSldViewPr snapToGrid="0">
      <p:cViewPr varScale="1">
        <p:scale>
          <a:sx n="96" d="100"/>
          <a:sy n="96" d="100"/>
        </p:scale>
        <p:origin x="36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A3769E-1DD4-2D4D-81C1-475D72E94325}" type="datetimeFigureOut">
              <a:rPr lang="en-US" smtClean="0"/>
              <a:t>10/26/19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168EB2-E99B-174F-ADF9-823CF2201E8D}" type="slidenum">
              <a:rPr lang="en-US" smtClean="0"/>
              <a:t>‹#›</a:t>
            </a:fld>
            <a:endParaRPr lang="en-US"/>
          </a:p>
        </p:txBody>
      </p:sp>
    </p:spTree>
    <p:extLst>
      <p:ext uri="{BB962C8B-B14F-4D97-AF65-F5344CB8AC3E}">
        <p14:creationId xmlns:p14="http://schemas.microsoft.com/office/powerpoint/2010/main" val="139973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168EB2-E99B-174F-ADF9-823CF2201E8D}" type="slidenum">
              <a:rPr lang="en-US" smtClean="0"/>
              <a:t>2</a:t>
            </a:fld>
            <a:endParaRPr lang="en-US"/>
          </a:p>
        </p:txBody>
      </p:sp>
    </p:spTree>
    <p:extLst>
      <p:ext uri="{BB962C8B-B14F-4D97-AF65-F5344CB8AC3E}">
        <p14:creationId xmlns:p14="http://schemas.microsoft.com/office/powerpoint/2010/main" val="1839368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BA9E7E3-B531-F14E-87EF-C47F67932D38}" type="datetime1">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04389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76171FB0-0AA0-3144-83CE-7B281A0D6959}" type="datetime1">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868410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B1F2CE-70DF-9E46-9998-42E1F7A90592}" type="datetime1">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86342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9C47AD7-414A-0146-BA03-A9B83F252AB6}" type="datetime1">
              <a:rPr lang="en-US" smtClean="0"/>
              <a:t>10/26/19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755680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930BB24-4610-994C-BDF0-157916D62E55}" type="datetime1">
              <a:rPr lang="en-US" smtClean="0"/>
              <a:t>10/26/19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299643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9C38A41-CD79-3C4E-8AF4-0E29D3E947F8}" type="datetime1">
              <a:rPr lang="en-US" smtClean="0"/>
              <a:t>10/26/19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055189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0E9E1C2-9FB7-A14A-94C6-B606971842DE}" type="datetime1">
              <a:rPr lang="en-US" smtClean="0"/>
              <a:t>10/26/19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653952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5FFBB42-CA30-7943-B5A2-06C615C4AB6F}" type="datetime1">
              <a:rPr lang="en-US" smtClean="0"/>
              <a:t>10/26/19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63958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A3B1D4-32F6-834F-AEDA-AFEB7201925C}" type="datetime1">
              <a:rPr lang="en-US" smtClean="0"/>
              <a:t>10/26/19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435461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BB3640-A615-8643-B692-04078824B2F0}" type="datetime1">
              <a:rPr lang="en-US" smtClean="0"/>
              <a:t>10/26/19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70337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4E1944-F4FE-5D44-B2C7-6157E8EE42D9}" type="datetime1">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273081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8AC976-F5FF-584B-91FB-C49ECB861A1D}" type="datetime1">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05242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155C34-8F52-124A-BC86-37D7A3BD1866}" type="datetime1">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452323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9583F12-1C8B-D146-A5D2-44963EA435C5}" type="datetime1">
              <a:rPr lang="en-US" smtClean="0"/>
              <a:t>10/26/19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09223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E70D8F-A275-0342-9985-36F88413396A}" type="datetime1">
              <a:rPr lang="en-US" smtClean="0"/>
              <a:t>10/26/19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1760464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523316-1DA4-1442-8E0C-BA022CB813C5}" type="datetime1">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93566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AB573B-D345-DC4E-9C71-2EE4715E9779}" type="datetime1">
              <a:rPr lang="en-US" smtClean="0"/>
              <a:t>10/26/19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2EF3C-B2F3-4442-AB9B-02C79DC72CF9}" type="slidenum">
              <a:rPr lang="en-US" smtClean="0"/>
              <a:t>‹#›</a:t>
            </a:fld>
            <a:endParaRPr lang="en-US"/>
          </a:p>
        </p:txBody>
      </p:sp>
    </p:spTree>
    <p:extLst>
      <p:ext uri="{BB962C8B-B14F-4D97-AF65-F5344CB8AC3E}">
        <p14:creationId xmlns:p14="http://schemas.microsoft.com/office/powerpoint/2010/main" val="613060248"/>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D7CCB1D-24FF-A147-8061-08E7A0B79D77}" type="datetime1">
              <a:rPr lang="en-US" smtClean="0"/>
              <a:t>10/26/19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C22EF3C-B2F3-4442-AB9B-02C79DC72CF9}" type="slidenum">
              <a:rPr lang="en-US" smtClean="0"/>
              <a:t>‹#›</a:t>
            </a:fld>
            <a:endParaRPr lang="en-US"/>
          </a:p>
        </p:txBody>
      </p:sp>
    </p:spTree>
    <p:extLst>
      <p:ext uri="{BB962C8B-B14F-4D97-AF65-F5344CB8AC3E}">
        <p14:creationId xmlns:p14="http://schemas.microsoft.com/office/powerpoint/2010/main" val="18942993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Microsoft_Excel_97_-_2004_Worksheet1.xls"/><Relationship Id="rId4" Type="http://schemas.openxmlformats.org/officeDocument/2006/relationships/image" Target="../media/image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Measuring ROI on Sponsored Search Ads</a:t>
            </a:r>
            <a:endParaRPr lang="en-US" b="1" dirty="0"/>
          </a:p>
        </p:txBody>
      </p:sp>
      <p:sp>
        <p:nvSpPr>
          <p:cNvPr id="3" name="Subtitle 2"/>
          <p:cNvSpPr>
            <a:spLocks noGrp="1"/>
          </p:cNvSpPr>
          <p:nvPr>
            <p:ph type="subTitle" idx="1"/>
          </p:nvPr>
        </p:nvSpPr>
        <p:spPr/>
        <p:txBody>
          <a:bodyPr/>
          <a:lstStyle/>
          <a:p>
            <a:r>
              <a:rPr lang="en-US" dirty="0" err="1" smtClean="0"/>
              <a:t>Rawan</a:t>
            </a:r>
            <a:r>
              <a:rPr lang="en-US" dirty="0" smtClean="0"/>
              <a:t> </a:t>
            </a:r>
            <a:r>
              <a:rPr lang="en-US" dirty="0" err="1" smtClean="0"/>
              <a:t>althobaiti</a:t>
            </a:r>
            <a:r>
              <a:rPr lang="en-US" dirty="0" smtClean="0"/>
              <a:t> (215410242)</a:t>
            </a:r>
            <a:endParaRPr lang="en-US" dirty="0" smtClean="0"/>
          </a:p>
          <a:p>
            <a:r>
              <a:rPr lang="en-US" dirty="0" smtClean="0"/>
              <a:t>Management Information Systems (BUS 373)</a:t>
            </a:r>
            <a:endParaRPr lang="en-US" dirty="0"/>
          </a:p>
        </p:txBody>
      </p:sp>
      <p:sp>
        <p:nvSpPr>
          <p:cNvPr id="4" name="Slide Number Placeholder 3"/>
          <p:cNvSpPr>
            <a:spLocks noGrp="1"/>
          </p:cNvSpPr>
          <p:nvPr>
            <p:ph type="sldNum" sz="quarter" idx="12"/>
          </p:nvPr>
        </p:nvSpPr>
        <p:spPr/>
        <p:txBody>
          <a:bodyPr/>
          <a:lstStyle/>
          <a:p>
            <a:fld id="{BC22EF3C-B2F3-4442-AB9B-02C79DC72CF9}" type="slidenum">
              <a:rPr lang="en-US" smtClean="0"/>
              <a:t>1</a:t>
            </a:fld>
            <a:endParaRPr lang="en-US"/>
          </a:p>
        </p:txBody>
      </p:sp>
    </p:spTree>
    <p:extLst>
      <p:ext uri="{BB962C8B-B14F-4D97-AF65-F5344CB8AC3E}">
        <p14:creationId xmlns:p14="http://schemas.microsoft.com/office/powerpoint/2010/main" val="649358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PRESENTATION OUTLINE</a:t>
            </a:r>
            <a:endParaRPr lang="en-US" b="1" dirty="0"/>
          </a:p>
        </p:txBody>
      </p:sp>
      <p:sp>
        <p:nvSpPr>
          <p:cNvPr id="3" name="Content Placeholder 2"/>
          <p:cNvSpPr>
            <a:spLocks noGrp="1"/>
          </p:cNvSpPr>
          <p:nvPr>
            <p:ph idx="1"/>
          </p:nvPr>
        </p:nvSpPr>
        <p:spPr/>
        <p:txBody>
          <a:bodyPr/>
          <a:lstStyle/>
          <a:p>
            <a:r>
              <a:rPr lang="en-US" dirty="0" smtClean="0"/>
              <a:t>Introduction</a:t>
            </a:r>
          </a:p>
          <a:p>
            <a:r>
              <a:rPr lang="en-US" dirty="0" smtClean="0"/>
              <a:t>Problem Statement</a:t>
            </a:r>
          </a:p>
          <a:p>
            <a:r>
              <a:rPr lang="en-US" dirty="0" smtClean="0"/>
              <a:t>Problem Analysis</a:t>
            </a:r>
          </a:p>
          <a:p>
            <a:r>
              <a:rPr lang="en-US" dirty="0" smtClean="0"/>
              <a:t>Recommended Action</a:t>
            </a:r>
          </a:p>
          <a:p>
            <a:r>
              <a:rPr lang="en-US" dirty="0" smtClean="0"/>
              <a:t>Conclusion</a:t>
            </a:r>
            <a:endParaRPr lang="en-US" dirty="0"/>
          </a:p>
        </p:txBody>
      </p:sp>
      <p:sp>
        <p:nvSpPr>
          <p:cNvPr id="4" name="Slide Number Placeholder 3"/>
          <p:cNvSpPr>
            <a:spLocks noGrp="1"/>
          </p:cNvSpPr>
          <p:nvPr>
            <p:ph type="sldNum" sz="quarter" idx="12"/>
          </p:nvPr>
        </p:nvSpPr>
        <p:spPr/>
        <p:txBody>
          <a:bodyPr/>
          <a:lstStyle/>
          <a:p>
            <a:fld id="{BC22EF3C-B2F3-4442-AB9B-02C79DC72CF9}" type="slidenum">
              <a:rPr lang="en-US" smtClean="0"/>
              <a:t>2</a:t>
            </a:fld>
            <a:endParaRPr lang="en-US"/>
          </a:p>
        </p:txBody>
      </p:sp>
      <p:sp>
        <p:nvSpPr>
          <p:cNvPr id="5" name="TextBox 4"/>
          <p:cNvSpPr txBox="1"/>
          <p:nvPr/>
        </p:nvSpPr>
        <p:spPr>
          <a:xfrm>
            <a:off x="5638800" y="2968487"/>
            <a:ext cx="65" cy="276999"/>
          </a:xfrm>
          <a:prstGeom prst="rect">
            <a:avLst/>
          </a:prstGeom>
          <a:noFill/>
        </p:spPr>
        <p:txBody>
          <a:bodyPr wrap="none" lIns="0" tIns="0" rIns="0" bIns="0" rtlCol="0">
            <a:spAutoFit/>
          </a:bodyPr>
          <a:lstStyle/>
          <a:p>
            <a:endParaRPr lang="en-US" dirty="0"/>
          </a:p>
        </p:txBody>
      </p:sp>
    </p:spTree>
    <p:extLst>
      <p:ext uri="{BB962C8B-B14F-4D97-AF65-F5344CB8AC3E}">
        <p14:creationId xmlns:p14="http://schemas.microsoft.com/office/powerpoint/2010/main" val="2819344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normAutofit/>
          </a:bodyPr>
          <a:lstStyle/>
          <a:p>
            <a:r>
              <a:rPr lang="en-US" sz="3200" dirty="0" smtClean="0"/>
              <a:t>Bazar is an online retail company that sells variety of products and ship them to customers. They wanted to generate more sales so they decided to start a campaign.</a:t>
            </a:r>
            <a:endParaRPr lang="en-US" sz="3200" dirty="0"/>
          </a:p>
        </p:txBody>
      </p:sp>
      <p:sp>
        <p:nvSpPr>
          <p:cNvPr id="4" name="Slide Number Placeholder 3"/>
          <p:cNvSpPr>
            <a:spLocks noGrp="1"/>
          </p:cNvSpPr>
          <p:nvPr>
            <p:ph type="sldNum" sz="quarter" idx="12"/>
          </p:nvPr>
        </p:nvSpPr>
        <p:spPr/>
        <p:txBody>
          <a:bodyPr/>
          <a:lstStyle/>
          <a:p>
            <a:fld id="{BC22EF3C-B2F3-4442-AB9B-02C79DC72CF9}" type="slidenum">
              <a:rPr lang="en-US" smtClean="0"/>
              <a:t>3</a:t>
            </a:fld>
            <a:endParaRPr lang="en-US"/>
          </a:p>
        </p:txBody>
      </p:sp>
    </p:spTree>
    <p:extLst>
      <p:ext uri="{BB962C8B-B14F-4D97-AF65-F5344CB8AC3E}">
        <p14:creationId xmlns:p14="http://schemas.microsoft.com/office/powerpoint/2010/main" val="22396834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PROBLEM STATEMENT</a:t>
            </a:r>
            <a:endParaRPr lang="en-US" b="1" dirty="0"/>
          </a:p>
        </p:txBody>
      </p:sp>
      <p:sp>
        <p:nvSpPr>
          <p:cNvPr id="3" name="Content Placeholder 2"/>
          <p:cNvSpPr>
            <a:spLocks noGrp="1"/>
          </p:cNvSpPr>
          <p:nvPr>
            <p:ph idx="1"/>
          </p:nvPr>
        </p:nvSpPr>
        <p:spPr/>
        <p:txBody>
          <a:bodyPr/>
          <a:lstStyle/>
          <a:p>
            <a:r>
              <a:rPr lang="en-US" dirty="0" smtClean="0"/>
              <a:t>After the company has started the campaign on Google and Bing the ROI declined from 320% to -66%.</a:t>
            </a:r>
            <a:endParaRPr lang="en-US" dirty="0"/>
          </a:p>
        </p:txBody>
      </p:sp>
      <p:sp>
        <p:nvSpPr>
          <p:cNvPr id="4" name="Slide Number Placeholder 3"/>
          <p:cNvSpPr>
            <a:spLocks noGrp="1"/>
          </p:cNvSpPr>
          <p:nvPr>
            <p:ph type="sldNum" sz="quarter" idx="12"/>
          </p:nvPr>
        </p:nvSpPr>
        <p:spPr/>
        <p:txBody>
          <a:bodyPr/>
          <a:lstStyle/>
          <a:p>
            <a:fld id="{BC22EF3C-B2F3-4442-AB9B-02C79DC72CF9}" type="slidenum">
              <a:rPr lang="en-US" smtClean="0"/>
              <a:t>4</a:t>
            </a:fld>
            <a:endParaRPr lang="en-US"/>
          </a:p>
        </p:txBody>
      </p:sp>
    </p:spTree>
    <p:extLst>
      <p:ext uri="{BB962C8B-B14F-4D97-AF65-F5344CB8AC3E}">
        <p14:creationId xmlns:p14="http://schemas.microsoft.com/office/powerpoint/2010/main" val="453662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PROBLEM ANALYSIS</a:t>
            </a:r>
            <a:endParaRPr lang="en-US" b="1" dirty="0"/>
          </a:p>
        </p:txBody>
      </p:sp>
      <p:sp>
        <p:nvSpPr>
          <p:cNvPr id="4" name="Slide Number Placeholder 3"/>
          <p:cNvSpPr>
            <a:spLocks noGrp="1"/>
          </p:cNvSpPr>
          <p:nvPr>
            <p:ph type="sldNum" sz="quarter" idx="12"/>
          </p:nvPr>
        </p:nvSpPr>
        <p:spPr/>
        <p:txBody>
          <a:bodyPr/>
          <a:lstStyle/>
          <a:p>
            <a:fld id="{BC22EF3C-B2F3-4442-AB9B-02C79DC72CF9}" type="slidenum">
              <a:rPr lang="en-US" smtClean="0"/>
              <a:t>5</a:t>
            </a:fld>
            <a:endParaRPr lang="en-US"/>
          </a:p>
        </p:txBody>
      </p:sp>
      <p:graphicFrame>
        <p:nvGraphicFramePr>
          <p:cNvPr id="7" name="Content Placeholder 6"/>
          <p:cNvGraphicFramePr>
            <a:graphicFrameLocks noGrp="1" noChangeAspect="1"/>
          </p:cNvGraphicFramePr>
          <p:nvPr>
            <p:ph idx="1"/>
            <p:extLst>
              <p:ext uri="{D42A27DB-BD31-4B8C-83A1-F6EECF244321}">
                <p14:modId xmlns:p14="http://schemas.microsoft.com/office/powerpoint/2010/main" val="1133912907"/>
              </p:ext>
            </p:extLst>
          </p:nvPr>
        </p:nvGraphicFramePr>
        <p:xfrm>
          <a:off x="3975532" y="3807555"/>
          <a:ext cx="2745880" cy="1734240"/>
        </p:xfrm>
        <a:graphic>
          <a:graphicData uri="http://schemas.openxmlformats.org/presentationml/2006/ole">
            <mc:AlternateContent xmlns:mc="http://schemas.openxmlformats.org/markup-compatibility/2006">
              <mc:Choice xmlns:v="urn:schemas-microsoft-com:vml" Requires="v">
                <p:oleObj spid="_x0000_s1027" name="Worksheet" showAsIcon="1" r:id="rId3" imgW="965200" imgH="609600" progId="Excel.Sheet.8">
                  <p:embed/>
                </p:oleObj>
              </mc:Choice>
              <mc:Fallback>
                <p:oleObj name="Worksheet" showAsIcon="1" r:id="rId3" imgW="965200" imgH="609600" progId="Excel.Sheet.8">
                  <p:embed/>
                  <p:pic>
                    <p:nvPicPr>
                      <p:cNvPr id="0" name=""/>
                      <p:cNvPicPr/>
                      <p:nvPr/>
                    </p:nvPicPr>
                    <p:blipFill>
                      <a:blip r:embed="rId4"/>
                      <a:stretch>
                        <a:fillRect/>
                      </a:stretch>
                    </p:blipFill>
                    <p:spPr>
                      <a:xfrm>
                        <a:off x="3975532" y="3807555"/>
                        <a:ext cx="2745880" cy="1734240"/>
                      </a:xfrm>
                      <a:prstGeom prst="rect">
                        <a:avLst/>
                      </a:prstGeom>
                    </p:spPr>
                  </p:pic>
                </p:oleObj>
              </mc:Fallback>
            </mc:AlternateContent>
          </a:graphicData>
        </a:graphic>
      </p:graphicFrame>
      <p:sp>
        <p:nvSpPr>
          <p:cNvPr id="8" name="TextBox 7"/>
          <p:cNvSpPr txBox="1"/>
          <p:nvPr/>
        </p:nvSpPr>
        <p:spPr>
          <a:xfrm>
            <a:off x="1073426" y="2010237"/>
            <a:ext cx="6231528" cy="1477328"/>
          </a:xfrm>
          <a:prstGeom prst="rect">
            <a:avLst/>
          </a:prstGeom>
          <a:noFill/>
        </p:spPr>
        <p:txBody>
          <a:bodyPr wrap="square" rtlCol="0">
            <a:spAutoFit/>
          </a:bodyPr>
          <a:lstStyle/>
          <a:p>
            <a:r>
              <a:rPr lang="en-US" dirty="0" smtClean="0"/>
              <a:t>When bazar started this campaign on Google and Bing, people did not like the sponsored pages that appears on the search page, so the visits to their web page decreased. They started getting less customers and that declined the ROI from 320% to -66%</a:t>
            </a:r>
            <a:endParaRPr lang="en-US" dirty="0"/>
          </a:p>
        </p:txBody>
      </p:sp>
    </p:spTree>
    <p:extLst>
      <p:ext uri="{BB962C8B-B14F-4D97-AF65-F5344CB8AC3E}">
        <p14:creationId xmlns:p14="http://schemas.microsoft.com/office/powerpoint/2010/main" val="1885698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RECOMMENDED ACTION</a:t>
            </a:r>
            <a:endParaRPr lang="en-US" b="1" dirty="0"/>
          </a:p>
        </p:txBody>
      </p:sp>
      <p:sp>
        <p:nvSpPr>
          <p:cNvPr id="3" name="Content Placeholder 2"/>
          <p:cNvSpPr>
            <a:spLocks noGrp="1"/>
          </p:cNvSpPr>
          <p:nvPr>
            <p:ph idx="1"/>
          </p:nvPr>
        </p:nvSpPr>
        <p:spPr/>
        <p:txBody>
          <a:bodyPr/>
          <a:lstStyle/>
          <a:p>
            <a:r>
              <a:rPr lang="en-US" dirty="0" smtClean="0"/>
              <a:t>The company should have done a research before doing any action to see what can satisfy their customers. </a:t>
            </a:r>
          </a:p>
          <a:p>
            <a:r>
              <a:rPr lang="en-US" dirty="0" smtClean="0"/>
              <a:t>They should have started with one search engine either Google or Bing .</a:t>
            </a:r>
            <a:endParaRPr lang="en-US" dirty="0"/>
          </a:p>
        </p:txBody>
      </p:sp>
      <p:sp>
        <p:nvSpPr>
          <p:cNvPr id="4" name="Slide Number Placeholder 3"/>
          <p:cNvSpPr>
            <a:spLocks noGrp="1"/>
          </p:cNvSpPr>
          <p:nvPr>
            <p:ph type="sldNum" sz="quarter" idx="12"/>
          </p:nvPr>
        </p:nvSpPr>
        <p:spPr/>
        <p:txBody>
          <a:bodyPr/>
          <a:lstStyle/>
          <a:p>
            <a:fld id="{BC22EF3C-B2F3-4442-AB9B-02C79DC72CF9}" type="slidenum">
              <a:rPr lang="en-US" smtClean="0"/>
              <a:t>6</a:t>
            </a:fld>
            <a:endParaRPr lang="en-US"/>
          </a:p>
        </p:txBody>
      </p:sp>
    </p:spTree>
    <p:extLst>
      <p:ext uri="{BB962C8B-B14F-4D97-AF65-F5344CB8AC3E}">
        <p14:creationId xmlns:p14="http://schemas.microsoft.com/office/powerpoint/2010/main" val="3362376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b="1" dirty="0"/>
          </a:p>
        </p:txBody>
      </p:sp>
      <p:sp>
        <p:nvSpPr>
          <p:cNvPr id="3" name="Content Placeholder 2"/>
          <p:cNvSpPr>
            <a:spLocks noGrp="1"/>
          </p:cNvSpPr>
          <p:nvPr>
            <p:ph idx="1"/>
          </p:nvPr>
        </p:nvSpPr>
        <p:spPr/>
        <p:txBody>
          <a:bodyPr/>
          <a:lstStyle/>
          <a:p>
            <a:r>
              <a:rPr lang="en-US" dirty="0" smtClean="0"/>
              <a:t>To conclude, Bazar went through a campaign that </a:t>
            </a:r>
            <a:r>
              <a:rPr lang="en-US" dirty="0" err="1" smtClean="0"/>
              <a:t>wasn</a:t>
            </a:r>
            <a:r>
              <a:rPr lang="fr-FR" dirty="0" smtClean="0"/>
              <a:t>’</a:t>
            </a:r>
            <a:r>
              <a:rPr lang="en-US" dirty="0" smtClean="0"/>
              <a:t>t studied very well which cost them a lot and also that their ROI declined from 320% to –66% </a:t>
            </a:r>
            <a:endParaRPr lang="en-US" dirty="0"/>
          </a:p>
        </p:txBody>
      </p:sp>
      <p:sp>
        <p:nvSpPr>
          <p:cNvPr id="4" name="Slide Number Placeholder 3"/>
          <p:cNvSpPr>
            <a:spLocks noGrp="1"/>
          </p:cNvSpPr>
          <p:nvPr>
            <p:ph type="sldNum" sz="quarter" idx="12"/>
          </p:nvPr>
        </p:nvSpPr>
        <p:spPr/>
        <p:txBody>
          <a:bodyPr/>
          <a:lstStyle/>
          <a:p>
            <a:fld id="{BC22EF3C-B2F3-4442-AB9B-02C79DC72CF9}" type="slidenum">
              <a:rPr lang="en-US" smtClean="0"/>
              <a:t>7</a:t>
            </a:fld>
            <a:endParaRPr lang="en-US"/>
          </a:p>
        </p:txBody>
      </p:sp>
    </p:spTree>
    <p:extLst>
      <p:ext uri="{BB962C8B-B14F-4D97-AF65-F5344CB8AC3E}">
        <p14:creationId xmlns:p14="http://schemas.microsoft.com/office/powerpoint/2010/main" val="935592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662</TotalTime>
  <Words>211</Words>
  <Application>Microsoft Macintosh PowerPoint</Application>
  <PresentationFormat>Widescreen</PresentationFormat>
  <Paragraphs>28</Paragraphs>
  <Slides>7</Slides>
  <Notes>1</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3" baseType="lpstr">
      <vt:lpstr>Calibri</vt:lpstr>
      <vt:lpstr>Century Gothic</vt:lpstr>
      <vt:lpstr>Wingdings 3</vt:lpstr>
      <vt:lpstr>Arial</vt:lpstr>
      <vt:lpstr>Ion</vt:lpstr>
      <vt:lpstr>Microsoft Excel 97 - 2004 Worksheet</vt:lpstr>
      <vt:lpstr>Measuring ROI on Sponsored Search Ads</vt:lpstr>
      <vt:lpstr>PRESENTATION OUTLINE</vt:lpstr>
      <vt:lpstr>INTRODUCTION</vt:lpstr>
      <vt:lpstr>PROBLEM STATEMENT</vt:lpstr>
      <vt:lpstr>PROBLEM ANALYSIS</vt:lpstr>
      <vt:lpstr>RECOMMENDED ACTION</vt:lpstr>
      <vt:lpstr>CONCLUSION</vt:lpstr>
    </vt:vector>
  </TitlesOfParts>
  <Company>PSU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NMohamed</dc:creator>
  <cp:lastModifiedBy>rawan althobaiti</cp:lastModifiedBy>
  <cp:revision>7</cp:revision>
  <dcterms:created xsi:type="dcterms:W3CDTF">2019-10-08T06:01:04Z</dcterms:created>
  <dcterms:modified xsi:type="dcterms:W3CDTF">2019-10-27T04:49:17Z</dcterms:modified>
</cp:coreProperties>
</file>